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8"/>
  </p:notesMasterIdLst>
  <p:sldIdLst>
    <p:sldId id="256" r:id="rId6"/>
    <p:sldId id="296" r:id="rId7"/>
    <p:sldId id="287" r:id="rId8"/>
    <p:sldId id="297" r:id="rId9"/>
    <p:sldId id="302" r:id="rId10"/>
    <p:sldId id="312" r:id="rId11"/>
    <p:sldId id="310" r:id="rId12"/>
    <p:sldId id="311" r:id="rId13"/>
    <p:sldId id="283" r:id="rId14"/>
    <p:sldId id="294" r:id="rId15"/>
    <p:sldId id="291" r:id="rId16"/>
    <p:sldId id="292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pos="5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4" roundtripDataSignature="AMtx7mjr5uiNB+Yqv3i7p+4ESmfoDkgdA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A59ED5-3CA2-1DDE-AD36-EC35ADB46B15}" name="Els Breunig" initials="EB" userId="S::els.breunig@vlaamsbrabant.be::56b6b3cf-2b28-4d87-a3ce-5b8d6dd7ec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924" y="138"/>
      </p:cViewPr>
      <p:guideLst>
        <p:guide orient="horz" pos="4034"/>
        <p:guide pos="5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6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7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64" Type="http://customschemas.google.com/relationships/presentationmetadata" Target="metadata"/><Relationship Id="rId6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e Verstraete" userId="901cd81a-3d2b-45dc-bc13-b125b651b50c" providerId="ADAL" clId="{A5C80491-C0F0-417E-B4BD-6CF92E04C98A}"/>
    <pc:docChg chg="delSld modSld sldOrd">
      <pc:chgData name="Elise Verstraete" userId="901cd81a-3d2b-45dc-bc13-b125b651b50c" providerId="ADAL" clId="{A5C80491-C0F0-417E-B4BD-6CF92E04C98A}" dt="2026-03-01T15:02:21.217" v="45"/>
      <pc:docMkLst>
        <pc:docMk/>
      </pc:docMkLst>
      <pc:sldChg chg="del">
        <pc:chgData name="Elise Verstraete" userId="901cd81a-3d2b-45dc-bc13-b125b651b50c" providerId="ADAL" clId="{A5C80491-C0F0-417E-B4BD-6CF92E04C98A}" dt="2026-03-01T15:01:29.915" v="4" actId="47"/>
        <pc:sldMkLst>
          <pc:docMk/>
          <pc:sldMk cId="0" sldId="257"/>
        </pc:sldMkLst>
      </pc:sldChg>
      <pc:sldChg chg="del">
        <pc:chgData name="Elise Verstraete" userId="901cd81a-3d2b-45dc-bc13-b125b651b50c" providerId="ADAL" clId="{A5C80491-C0F0-417E-B4BD-6CF92E04C98A}" dt="2026-03-01T15:01:40.587" v="9" actId="47"/>
        <pc:sldMkLst>
          <pc:docMk/>
          <pc:sldMk cId="0" sldId="259"/>
        </pc:sldMkLst>
      </pc:sldChg>
      <pc:sldChg chg="del">
        <pc:chgData name="Elise Verstraete" userId="901cd81a-3d2b-45dc-bc13-b125b651b50c" providerId="ADAL" clId="{A5C80491-C0F0-417E-B4BD-6CF92E04C98A}" dt="2026-03-01T15:01:55.042" v="23" actId="47"/>
        <pc:sldMkLst>
          <pc:docMk/>
          <pc:sldMk cId="0" sldId="260"/>
        </pc:sldMkLst>
      </pc:sldChg>
      <pc:sldChg chg="del">
        <pc:chgData name="Elise Verstraete" userId="901cd81a-3d2b-45dc-bc13-b125b651b50c" providerId="ADAL" clId="{A5C80491-C0F0-417E-B4BD-6CF92E04C98A}" dt="2026-03-01T15:01:56.158" v="24" actId="47"/>
        <pc:sldMkLst>
          <pc:docMk/>
          <pc:sldMk cId="0" sldId="261"/>
        </pc:sldMkLst>
      </pc:sldChg>
      <pc:sldChg chg="del">
        <pc:chgData name="Elise Verstraete" userId="901cd81a-3d2b-45dc-bc13-b125b651b50c" providerId="ADAL" clId="{A5C80491-C0F0-417E-B4BD-6CF92E04C98A}" dt="2026-03-01T15:01:56.615" v="25" actId="47"/>
        <pc:sldMkLst>
          <pc:docMk/>
          <pc:sldMk cId="0" sldId="262"/>
        </pc:sldMkLst>
      </pc:sldChg>
      <pc:sldChg chg="del">
        <pc:chgData name="Elise Verstraete" userId="901cd81a-3d2b-45dc-bc13-b125b651b50c" providerId="ADAL" clId="{A5C80491-C0F0-417E-B4BD-6CF92E04C98A}" dt="2026-03-01T15:01:57.068" v="26" actId="47"/>
        <pc:sldMkLst>
          <pc:docMk/>
          <pc:sldMk cId="0" sldId="263"/>
        </pc:sldMkLst>
      </pc:sldChg>
      <pc:sldChg chg="del">
        <pc:chgData name="Elise Verstraete" userId="901cd81a-3d2b-45dc-bc13-b125b651b50c" providerId="ADAL" clId="{A5C80491-C0F0-417E-B4BD-6CF92E04C98A}" dt="2026-03-01T15:01:57.592" v="27" actId="47"/>
        <pc:sldMkLst>
          <pc:docMk/>
          <pc:sldMk cId="0" sldId="264"/>
        </pc:sldMkLst>
      </pc:sldChg>
      <pc:sldChg chg="del">
        <pc:chgData name="Elise Verstraete" userId="901cd81a-3d2b-45dc-bc13-b125b651b50c" providerId="ADAL" clId="{A5C80491-C0F0-417E-B4BD-6CF92E04C98A}" dt="2026-03-01T15:01:58.168" v="28" actId="47"/>
        <pc:sldMkLst>
          <pc:docMk/>
          <pc:sldMk cId="0" sldId="265"/>
        </pc:sldMkLst>
      </pc:sldChg>
      <pc:sldChg chg="del">
        <pc:chgData name="Elise Verstraete" userId="901cd81a-3d2b-45dc-bc13-b125b651b50c" providerId="ADAL" clId="{A5C80491-C0F0-417E-B4BD-6CF92E04C98A}" dt="2026-03-01T15:01:59.453" v="29" actId="47"/>
        <pc:sldMkLst>
          <pc:docMk/>
          <pc:sldMk cId="0" sldId="266"/>
        </pc:sldMkLst>
      </pc:sldChg>
      <pc:sldChg chg="del">
        <pc:chgData name="Elise Verstraete" userId="901cd81a-3d2b-45dc-bc13-b125b651b50c" providerId="ADAL" clId="{A5C80491-C0F0-417E-B4BD-6CF92E04C98A}" dt="2026-03-01T15:02:00.198" v="30" actId="47"/>
        <pc:sldMkLst>
          <pc:docMk/>
          <pc:sldMk cId="0" sldId="267"/>
        </pc:sldMkLst>
      </pc:sldChg>
      <pc:sldChg chg="del">
        <pc:chgData name="Elise Verstraete" userId="901cd81a-3d2b-45dc-bc13-b125b651b50c" providerId="ADAL" clId="{A5C80491-C0F0-417E-B4BD-6CF92E04C98A}" dt="2026-03-01T15:02:00.811" v="31" actId="47"/>
        <pc:sldMkLst>
          <pc:docMk/>
          <pc:sldMk cId="0" sldId="268"/>
        </pc:sldMkLst>
      </pc:sldChg>
      <pc:sldChg chg="del">
        <pc:chgData name="Elise Verstraete" userId="901cd81a-3d2b-45dc-bc13-b125b651b50c" providerId="ADAL" clId="{A5C80491-C0F0-417E-B4BD-6CF92E04C98A}" dt="2026-03-01T15:02:01.298" v="32" actId="47"/>
        <pc:sldMkLst>
          <pc:docMk/>
          <pc:sldMk cId="0" sldId="269"/>
        </pc:sldMkLst>
      </pc:sldChg>
      <pc:sldChg chg="del">
        <pc:chgData name="Elise Verstraete" userId="901cd81a-3d2b-45dc-bc13-b125b651b50c" providerId="ADAL" clId="{A5C80491-C0F0-417E-B4BD-6CF92E04C98A}" dt="2026-03-01T15:02:01.848" v="33" actId="47"/>
        <pc:sldMkLst>
          <pc:docMk/>
          <pc:sldMk cId="0" sldId="270"/>
        </pc:sldMkLst>
      </pc:sldChg>
      <pc:sldChg chg="del">
        <pc:chgData name="Elise Verstraete" userId="901cd81a-3d2b-45dc-bc13-b125b651b50c" providerId="ADAL" clId="{A5C80491-C0F0-417E-B4BD-6CF92E04C98A}" dt="2026-03-01T15:02:02.477" v="34" actId="47"/>
        <pc:sldMkLst>
          <pc:docMk/>
          <pc:sldMk cId="0" sldId="271"/>
        </pc:sldMkLst>
      </pc:sldChg>
      <pc:sldChg chg="del">
        <pc:chgData name="Elise Verstraete" userId="901cd81a-3d2b-45dc-bc13-b125b651b50c" providerId="ADAL" clId="{A5C80491-C0F0-417E-B4BD-6CF92E04C98A}" dt="2026-03-01T15:02:05.853" v="36" actId="47"/>
        <pc:sldMkLst>
          <pc:docMk/>
          <pc:sldMk cId="0" sldId="272"/>
        </pc:sldMkLst>
      </pc:sldChg>
      <pc:sldChg chg="del">
        <pc:chgData name="Elise Verstraete" userId="901cd81a-3d2b-45dc-bc13-b125b651b50c" providerId="ADAL" clId="{A5C80491-C0F0-417E-B4BD-6CF92E04C98A}" dt="2026-03-01T15:02:06.375" v="37" actId="47"/>
        <pc:sldMkLst>
          <pc:docMk/>
          <pc:sldMk cId="0" sldId="273"/>
        </pc:sldMkLst>
      </pc:sldChg>
      <pc:sldChg chg="del">
        <pc:chgData name="Elise Verstraete" userId="901cd81a-3d2b-45dc-bc13-b125b651b50c" providerId="ADAL" clId="{A5C80491-C0F0-417E-B4BD-6CF92E04C98A}" dt="2026-03-01T15:02:06.818" v="38" actId="47"/>
        <pc:sldMkLst>
          <pc:docMk/>
          <pc:sldMk cId="0" sldId="274"/>
        </pc:sldMkLst>
      </pc:sldChg>
      <pc:sldChg chg="del">
        <pc:chgData name="Elise Verstraete" userId="901cd81a-3d2b-45dc-bc13-b125b651b50c" providerId="ADAL" clId="{A5C80491-C0F0-417E-B4BD-6CF92E04C98A}" dt="2026-03-01T15:02:07.769" v="40" actId="47"/>
        <pc:sldMkLst>
          <pc:docMk/>
          <pc:sldMk cId="0" sldId="275"/>
        </pc:sldMkLst>
      </pc:sldChg>
      <pc:sldChg chg="del">
        <pc:chgData name="Elise Verstraete" userId="901cd81a-3d2b-45dc-bc13-b125b651b50c" providerId="ADAL" clId="{A5C80491-C0F0-417E-B4BD-6CF92E04C98A}" dt="2026-03-01T15:02:07.308" v="39" actId="47"/>
        <pc:sldMkLst>
          <pc:docMk/>
          <pc:sldMk cId="0" sldId="276"/>
        </pc:sldMkLst>
      </pc:sldChg>
      <pc:sldChg chg="del">
        <pc:chgData name="Elise Verstraete" userId="901cd81a-3d2b-45dc-bc13-b125b651b50c" providerId="ADAL" clId="{A5C80491-C0F0-417E-B4BD-6CF92E04C98A}" dt="2026-03-01T15:02:08.351" v="41" actId="47"/>
        <pc:sldMkLst>
          <pc:docMk/>
          <pc:sldMk cId="0" sldId="277"/>
        </pc:sldMkLst>
      </pc:sldChg>
      <pc:sldChg chg="del">
        <pc:chgData name="Elise Verstraete" userId="901cd81a-3d2b-45dc-bc13-b125b651b50c" providerId="ADAL" clId="{A5C80491-C0F0-417E-B4BD-6CF92E04C98A}" dt="2026-03-01T15:02:08.854" v="42" actId="47"/>
        <pc:sldMkLst>
          <pc:docMk/>
          <pc:sldMk cId="0" sldId="278"/>
        </pc:sldMkLst>
      </pc:sldChg>
      <pc:sldChg chg="del">
        <pc:chgData name="Elise Verstraete" userId="901cd81a-3d2b-45dc-bc13-b125b651b50c" providerId="ADAL" clId="{A5C80491-C0F0-417E-B4BD-6CF92E04C98A}" dt="2026-03-01T15:02:09.301" v="43" actId="47"/>
        <pc:sldMkLst>
          <pc:docMk/>
          <pc:sldMk cId="0" sldId="279"/>
        </pc:sldMkLst>
      </pc:sldChg>
      <pc:sldChg chg="del">
        <pc:chgData name="Elise Verstraete" userId="901cd81a-3d2b-45dc-bc13-b125b651b50c" providerId="ADAL" clId="{A5C80491-C0F0-417E-B4BD-6CF92E04C98A}" dt="2026-03-01T15:01:37.340" v="8" actId="47"/>
        <pc:sldMkLst>
          <pc:docMk/>
          <pc:sldMk cId="0" sldId="284"/>
        </pc:sldMkLst>
      </pc:sldChg>
      <pc:sldChg chg="del">
        <pc:chgData name="Elise Verstraete" userId="901cd81a-3d2b-45dc-bc13-b125b651b50c" providerId="ADAL" clId="{A5C80491-C0F0-417E-B4BD-6CF92E04C98A}" dt="2026-03-01T15:01:41.593" v="10" actId="47"/>
        <pc:sldMkLst>
          <pc:docMk/>
          <pc:sldMk cId="0" sldId="285"/>
        </pc:sldMkLst>
      </pc:sldChg>
      <pc:sldChg chg="del">
        <pc:chgData name="Elise Verstraete" userId="901cd81a-3d2b-45dc-bc13-b125b651b50c" providerId="ADAL" clId="{A5C80491-C0F0-417E-B4BD-6CF92E04C98A}" dt="2026-03-01T15:01:42.433" v="11" actId="47"/>
        <pc:sldMkLst>
          <pc:docMk/>
          <pc:sldMk cId="0" sldId="286"/>
        </pc:sldMkLst>
      </pc:sldChg>
      <pc:sldChg chg="ord">
        <pc:chgData name="Elise Verstraete" userId="901cd81a-3d2b-45dc-bc13-b125b651b50c" providerId="ADAL" clId="{A5C80491-C0F0-417E-B4BD-6CF92E04C98A}" dt="2026-03-01T15:02:21.217" v="45"/>
        <pc:sldMkLst>
          <pc:docMk/>
          <pc:sldMk cId="0" sldId="287"/>
        </pc:sldMkLst>
      </pc:sldChg>
      <pc:sldChg chg="del">
        <pc:chgData name="Elise Verstraete" userId="901cd81a-3d2b-45dc-bc13-b125b651b50c" providerId="ADAL" clId="{A5C80491-C0F0-417E-B4BD-6CF92E04C98A}" dt="2026-03-01T15:01:48.166" v="14" actId="47"/>
        <pc:sldMkLst>
          <pc:docMk/>
          <pc:sldMk cId="0" sldId="288"/>
        </pc:sldMkLst>
      </pc:sldChg>
      <pc:sldChg chg="del">
        <pc:chgData name="Elise Verstraete" userId="901cd81a-3d2b-45dc-bc13-b125b651b50c" providerId="ADAL" clId="{A5C80491-C0F0-417E-B4BD-6CF92E04C98A}" dt="2026-03-01T15:01:51.320" v="20" actId="47"/>
        <pc:sldMkLst>
          <pc:docMk/>
          <pc:sldMk cId="451842296" sldId="293"/>
        </pc:sldMkLst>
      </pc:sldChg>
      <pc:sldChg chg="del">
        <pc:chgData name="Elise Verstraete" userId="901cd81a-3d2b-45dc-bc13-b125b651b50c" providerId="ADAL" clId="{A5C80491-C0F0-417E-B4BD-6CF92E04C98A}" dt="2026-03-01T15:01:27.693" v="0" actId="47"/>
        <pc:sldMkLst>
          <pc:docMk/>
          <pc:sldMk cId="3341866952" sldId="298"/>
        </pc:sldMkLst>
      </pc:sldChg>
      <pc:sldChg chg="del">
        <pc:chgData name="Elise Verstraete" userId="901cd81a-3d2b-45dc-bc13-b125b651b50c" providerId="ADAL" clId="{A5C80491-C0F0-417E-B4BD-6CF92E04C98A}" dt="2026-03-01T15:01:47.359" v="13" actId="47"/>
        <pc:sldMkLst>
          <pc:docMk/>
          <pc:sldMk cId="3165919924" sldId="299"/>
        </pc:sldMkLst>
      </pc:sldChg>
      <pc:sldChg chg="del">
        <pc:chgData name="Elise Verstraete" userId="901cd81a-3d2b-45dc-bc13-b125b651b50c" providerId="ADAL" clId="{A5C80491-C0F0-417E-B4BD-6CF92E04C98A}" dt="2026-03-01T15:01:48.584" v="15" actId="47"/>
        <pc:sldMkLst>
          <pc:docMk/>
          <pc:sldMk cId="2160393162" sldId="300"/>
        </pc:sldMkLst>
      </pc:sldChg>
      <pc:sldChg chg="del">
        <pc:chgData name="Elise Verstraete" userId="901cd81a-3d2b-45dc-bc13-b125b651b50c" providerId="ADAL" clId="{A5C80491-C0F0-417E-B4BD-6CF92E04C98A}" dt="2026-03-01T15:01:53.397" v="22" actId="47"/>
        <pc:sldMkLst>
          <pc:docMk/>
          <pc:sldMk cId="4494255" sldId="301"/>
        </pc:sldMkLst>
      </pc:sldChg>
      <pc:sldChg chg="del">
        <pc:chgData name="Elise Verstraete" userId="901cd81a-3d2b-45dc-bc13-b125b651b50c" providerId="ADAL" clId="{A5C80491-C0F0-417E-B4BD-6CF92E04C98A}" dt="2026-03-01T15:01:45.444" v="12" actId="47"/>
        <pc:sldMkLst>
          <pc:docMk/>
          <pc:sldMk cId="0" sldId="304"/>
        </pc:sldMkLst>
      </pc:sldChg>
      <pc:sldChg chg="del">
        <pc:chgData name="Elise Verstraete" userId="901cd81a-3d2b-45dc-bc13-b125b651b50c" providerId="ADAL" clId="{A5C80491-C0F0-417E-B4BD-6CF92E04C98A}" dt="2026-03-01T15:01:49.734" v="18" actId="47"/>
        <pc:sldMkLst>
          <pc:docMk/>
          <pc:sldMk cId="4073263998" sldId="307"/>
        </pc:sldMkLst>
      </pc:sldChg>
      <pc:sldChg chg="del">
        <pc:chgData name="Elise Verstraete" userId="901cd81a-3d2b-45dc-bc13-b125b651b50c" providerId="ADAL" clId="{A5C80491-C0F0-417E-B4BD-6CF92E04C98A}" dt="2026-03-01T15:01:50.450" v="19" actId="47"/>
        <pc:sldMkLst>
          <pc:docMk/>
          <pc:sldMk cId="895234367" sldId="308"/>
        </pc:sldMkLst>
      </pc:sldChg>
      <pc:sldChg chg="del">
        <pc:chgData name="Elise Verstraete" userId="901cd81a-3d2b-45dc-bc13-b125b651b50c" providerId="ADAL" clId="{A5C80491-C0F0-417E-B4BD-6CF92E04C98A}" dt="2026-03-01T15:02:04.803" v="35" actId="47"/>
        <pc:sldMkLst>
          <pc:docMk/>
          <pc:sldMk cId="166390352" sldId="309"/>
        </pc:sldMkLst>
      </pc:sldChg>
      <pc:sldChg chg="del">
        <pc:chgData name="Elise Verstraete" userId="901cd81a-3d2b-45dc-bc13-b125b651b50c" providerId="ADAL" clId="{A5C80491-C0F0-417E-B4BD-6CF92E04C98A}" dt="2026-03-01T15:01:51.951" v="21" actId="47"/>
        <pc:sldMkLst>
          <pc:docMk/>
          <pc:sldMk cId="4101020400" sldId="312"/>
        </pc:sldMkLst>
      </pc:sldChg>
      <pc:sldChg chg="del">
        <pc:chgData name="Elise Verstraete" userId="901cd81a-3d2b-45dc-bc13-b125b651b50c" providerId="ADAL" clId="{A5C80491-C0F0-417E-B4BD-6CF92E04C98A}" dt="2026-03-01T15:01:28.889" v="1" actId="47"/>
        <pc:sldMkLst>
          <pc:docMk/>
          <pc:sldMk cId="3585468899" sldId="313"/>
        </pc:sldMkLst>
      </pc:sldChg>
      <pc:sldChg chg="del">
        <pc:chgData name="Elise Verstraete" userId="901cd81a-3d2b-45dc-bc13-b125b651b50c" providerId="ADAL" clId="{A5C80491-C0F0-417E-B4BD-6CF92E04C98A}" dt="2026-03-01T15:01:29.392" v="2" actId="47"/>
        <pc:sldMkLst>
          <pc:docMk/>
          <pc:sldMk cId="3605278432" sldId="314"/>
        </pc:sldMkLst>
      </pc:sldChg>
      <pc:sldChg chg="del">
        <pc:chgData name="Elise Verstraete" userId="901cd81a-3d2b-45dc-bc13-b125b651b50c" providerId="ADAL" clId="{A5C80491-C0F0-417E-B4BD-6CF92E04C98A}" dt="2026-03-01T15:01:29.682" v="3" actId="47"/>
        <pc:sldMkLst>
          <pc:docMk/>
          <pc:sldMk cId="988278714" sldId="315"/>
        </pc:sldMkLst>
      </pc:sldChg>
      <pc:sldChg chg="del">
        <pc:chgData name="Elise Verstraete" userId="901cd81a-3d2b-45dc-bc13-b125b651b50c" providerId="ADAL" clId="{A5C80491-C0F0-417E-B4BD-6CF92E04C98A}" dt="2026-03-01T15:01:48.996" v="16" actId="47"/>
        <pc:sldMkLst>
          <pc:docMk/>
          <pc:sldMk cId="706938264" sldId="465"/>
        </pc:sldMkLst>
      </pc:sldChg>
      <pc:sldChg chg="del">
        <pc:chgData name="Elise Verstraete" userId="901cd81a-3d2b-45dc-bc13-b125b651b50c" providerId="ADAL" clId="{A5C80491-C0F0-417E-B4BD-6CF92E04C98A}" dt="2026-03-01T15:01:49.370" v="17" actId="47"/>
        <pc:sldMkLst>
          <pc:docMk/>
          <pc:sldMk cId="1965337265" sldId="490"/>
        </pc:sldMkLst>
      </pc:sldChg>
      <pc:sldChg chg="del">
        <pc:chgData name="Elise Verstraete" userId="901cd81a-3d2b-45dc-bc13-b125b651b50c" providerId="ADAL" clId="{A5C80491-C0F0-417E-B4BD-6CF92E04C98A}" dt="2026-03-01T15:01:30.151" v="5" actId="47"/>
        <pc:sldMkLst>
          <pc:docMk/>
          <pc:sldMk cId="369962069" sldId="491"/>
        </pc:sldMkLst>
      </pc:sldChg>
      <pc:sldChg chg="del">
        <pc:chgData name="Elise Verstraete" userId="901cd81a-3d2b-45dc-bc13-b125b651b50c" providerId="ADAL" clId="{A5C80491-C0F0-417E-B4BD-6CF92E04C98A}" dt="2026-03-01T15:01:30.346" v="6" actId="47"/>
        <pc:sldMkLst>
          <pc:docMk/>
          <pc:sldMk cId="2849946910" sldId="492"/>
        </pc:sldMkLst>
      </pc:sldChg>
      <pc:sldChg chg="del">
        <pc:chgData name="Elise Verstraete" userId="901cd81a-3d2b-45dc-bc13-b125b651b50c" providerId="ADAL" clId="{A5C80491-C0F0-417E-B4BD-6CF92E04C98A}" dt="2026-03-01T15:01:30.608" v="7" actId="47"/>
        <pc:sldMkLst>
          <pc:docMk/>
          <pc:sldMk cId="4082188964" sldId="493"/>
        </pc:sldMkLst>
      </pc:sldChg>
      <pc:sldMasterChg chg="delSldLayout">
        <pc:chgData name="Elise Verstraete" userId="901cd81a-3d2b-45dc-bc13-b125b651b50c" providerId="ADAL" clId="{A5C80491-C0F0-417E-B4BD-6CF92E04C98A}" dt="2026-03-01T15:01:28.889" v="1" actId="47"/>
        <pc:sldMasterMkLst>
          <pc:docMk/>
          <pc:sldMasterMk cId="0" sldId="2147483648"/>
        </pc:sldMasterMkLst>
        <pc:sldLayoutChg chg="del">
          <pc:chgData name="Elise Verstraete" userId="901cd81a-3d2b-45dc-bc13-b125b651b50c" providerId="ADAL" clId="{A5C80491-C0F0-417E-B4BD-6CF92E04C98A}" dt="2026-03-01T15:01:28.889" v="1" actId="47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/>
          </a:p>
        </p:txBody>
      </p:sp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325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</p:txBody>
      </p:sp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311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4D46D8BD-157F-A395-6982-A606B662F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>
            <a:extLst>
              <a:ext uri="{FF2B5EF4-FFF2-40B4-BE49-F238E27FC236}">
                <a16:creationId xmlns:a16="http://schemas.microsoft.com/office/drawing/2014/main" id="{037B0B31-EB34-3F04-0F5E-9CC8AB3965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BE" dirty="0"/>
          </a:p>
        </p:txBody>
      </p:sp>
      <p:sp>
        <p:nvSpPr>
          <p:cNvPr id="266" name="Google Shape;266;p16:notes">
            <a:extLst>
              <a:ext uri="{FF2B5EF4-FFF2-40B4-BE49-F238E27FC236}">
                <a16:creationId xmlns:a16="http://schemas.microsoft.com/office/drawing/2014/main" id="{0F2BDBD4-EA0C-7558-2E36-B9A92C7FDB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44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27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nl-BE"/>
              <a:t>Wim</a:t>
            </a:r>
          </a:p>
        </p:txBody>
      </p:sp>
    </p:spTree>
    <p:extLst>
      <p:ext uri="{BB962C8B-B14F-4D97-AF65-F5344CB8AC3E}">
        <p14:creationId xmlns:p14="http://schemas.microsoft.com/office/powerpoint/2010/main" val="4020777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0"/>
          <p:cNvSpPr txBox="1"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E4160A"/>
              </a:buClr>
              <a:buSzPts val="1800"/>
              <a:buChar char="▪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E4160A"/>
              </a:buClr>
              <a:buSzPts val="1800"/>
              <a:buChar char="-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E4160A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dt" idx="10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1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2" descr="C:\Users\ITBOYS-H114bis\Dropbox\Kickenm\Briefhoofd nieuw logo\PPT\dia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050" y="0"/>
            <a:ext cx="9302750" cy="699293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2"/>
          <p:cNvSpPr txBox="1">
            <a:spLocks noGrp="1"/>
          </p:cNvSpPr>
          <p:nvPr>
            <p:ph type="title"/>
          </p:nvPr>
        </p:nvSpPr>
        <p:spPr>
          <a:xfrm>
            <a:off x="2418911" y="3316231"/>
            <a:ext cx="6047756" cy="62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body" idx="1"/>
          </p:nvPr>
        </p:nvSpPr>
        <p:spPr>
          <a:xfrm>
            <a:off x="2418911" y="3960115"/>
            <a:ext cx="6047756" cy="119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nd">
  <p:cSld name="Eind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33" descr="C:\Users\ITBOYS-H114bis\Dropbox\Kickenm\Briefhoofd nieuw logo\PPT\dia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4938"/>
            <a:ext cx="9302750" cy="699293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3"/>
          <p:cNvSpPr txBox="1">
            <a:spLocks noGrp="1"/>
          </p:cNvSpPr>
          <p:nvPr>
            <p:ph type="ctrTitle"/>
          </p:nvPr>
        </p:nvSpPr>
        <p:spPr>
          <a:xfrm>
            <a:off x="4924540" y="1894901"/>
            <a:ext cx="3226038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ubTitle" idx="1"/>
          </p:nvPr>
        </p:nvSpPr>
        <p:spPr>
          <a:xfrm>
            <a:off x="4924540" y="2826405"/>
            <a:ext cx="32260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ind met gegevens">
  <p:cSld name="Eind met gegeve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34" descr="C:\Users\ITBOYS-H114bis\Dropbox\Kickenm\Briefhoofd nieuw logo\PPT\dia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4938"/>
            <a:ext cx="9302750" cy="699293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4"/>
          <p:cNvSpPr txBox="1">
            <a:spLocks noGrp="1"/>
          </p:cNvSpPr>
          <p:nvPr>
            <p:ph type="ctrTitle"/>
          </p:nvPr>
        </p:nvSpPr>
        <p:spPr>
          <a:xfrm>
            <a:off x="4924540" y="1894901"/>
            <a:ext cx="3226038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/>
          <p:nvPr/>
        </p:nvSpPr>
        <p:spPr>
          <a:xfrm>
            <a:off x="4924540" y="2826405"/>
            <a:ext cx="3226038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Wijnpers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Mechelsevest 72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3000 Leuven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016-23 69 51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www.dewijnpers.be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ekop">
  <p:cSld name="1_Sectiekop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5" descr="C:\Users\ITBOYS-H114bis\Dropbox\Kickenm\Briefhoofd nieuw logo\PPT\dia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860" y="0"/>
            <a:ext cx="917585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5"/>
          <p:cNvSpPr txBox="1">
            <a:spLocks noGrp="1"/>
          </p:cNvSpPr>
          <p:nvPr>
            <p:ph type="title"/>
          </p:nvPr>
        </p:nvSpPr>
        <p:spPr>
          <a:xfrm>
            <a:off x="1140954" y="3393348"/>
            <a:ext cx="7772400" cy="63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1"/>
          </p:nvPr>
        </p:nvSpPr>
        <p:spPr>
          <a:xfrm>
            <a:off x="1140954" y="4425771"/>
            <a:ext cx="7772400" cy="59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1619670" y="2027104"/>
            <a:ext cx="3420000" cy="383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E4160A"/>
              </a:buClr>
              <a:buSzPts val="2000"/>
              <a:buChar char="-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E4160A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5321147" y="2027104"/>
            <a:ext cx="3238959" cy="383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Char char="▪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E4160A"/>
              </a:buClr>
              <a:buSzPts val="2000"/>
              <a:buChar char="-"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E4160A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dt" idx="10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9" descr="C:\Users\ITBOYS-H114bis\Dropbox\Kickenm\Briefhoofd nieuw logo\PPT\dia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134938"/>
            <a:ext cx="9302750" cy="699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9"/>
          <p:cNvSpPr txBox="1">
            <a:spLocks noGrp="1"/>
          </p:cNvSpPr>
          <p:nvPr>
            <p:ph type="ctrTitle"/>
          </p:nvPr>
        </p:nvSpPr>
        <p:spPr>
          <a:xfrm>
            <a:off x="4924540" y="1894901"/>
            <a:ext cx="3226038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9"/>
          <p:cNvSpPr txBox="1">
            <a:spLocks noGrp="1"/>
          </p:cNvSpPr>
          <p:nvPr>
            <p:ph type="subTitle" idx="1"/>
          </p:nvPr>
        </p:nvSpPr>
        <p:spPr>
          <a:xfrm>
            <a:off x="4924540" y="2826405"/>
            <a:ext cx="32260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35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Inhoud van twe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1619670" y="2027104"/>
            <a:ext cx="3420000" cy="383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rgbClr val="E4160A"/>
              </a:buClr>
              <a:buSzPts val="2400"/>
              <a:buChar char="▪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rgbClr val="E4160A"/>
              </a:buClr>
              <a:buSzPts val="2000"/>
              <a:buChar char="-"/>
              <a:defRPr sz="15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rgbClr val="E4160A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5321147" y="2027104"/>
            <a:ext cx="3238959" cy="383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rgbClr val="E4160A"/>
              </a:buClr>
              <a:buSzPts val="2400"/>
              <a:buChar char="▪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rgbClr val="E4160A"/>
              </a:buClr>
              <a:buSzPts val="2000"/>
              <a:buChar char="-"/>
              <a:defRPr sz="1500"/>
            </a:lvl2pPr>
            <a:lvl3pPr marL="1028700" lvl="2" indent="-266700" algn="l">
              <a:spcBef>
                <a:spcPts val="300"/>
              </a:spcBef>
              <a:spcAft>
                <a:spcPts val="0"/>
              </a:spcAft>
              <a:buClr>
                <a:srgbClr val="E4160A"/>
              </a:buClr>
              <a:buSzPts val="2000"/>
              <a:buChar char="•"/>
              <a:defRPr sz="1500"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350"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350"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35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dt" idx="10"/>
          </p:nvPr>
        </p:nvSpPr>
        <p:spPr>
          <a:xfrm>
            <a:off x="865165" y="6071264"/>
            <a:ext cx="5733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12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06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C:\Users\ITBOYS-H114bis\Dropbox\Kickenm\Briefhoofd nieuw logo\PPT\dia1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462" y="0"/>
            <a:ext cx="91265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1619672" y="2038119"/>
            <a:ext cx="6951451" cy="376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Font typeface="Noto Sans Symbols"/>
              <a:buChar char="▪"/>
              <a:defRPr sz="2400" b="1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dt" idx="10"/>
          </p:nvPr>
        </p:nvSpPr>
        <p:spPr>
          <a:xfrm>
            <a:off x="865164" y="6071262"/>
            <a:ext cx="5733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8" descr="C:\Users\ITBOYS-H114bis\Dropbox\Kickenm\Briefhoofd nieuw logo\PPT\dia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63" y="0"/>
            <a:ext cx="91265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1619672" y="2038120"/>
            <a:ext cx="6951451" cy="376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Font typeface="Noto Sans Symbols"/>
              <a:buChar char="▪"/>
              <a:defRPr sz="2400" b="1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4160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dt" idx="10"/>
          </p:nvPr>
        </p:nvSpPr>
        <p:spPr>
          <a:xfrm>
            <a:off x="865165" y="6071264"/>
            <a:ext cx="5733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E4160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title"/>
          </p:nvPr>
        </p:nvSpPr>
        <p:spPr>
          <a:xfrm>
            <a:off x="2673180" y="2122123"/>
            <a:ext cx="6047756" cy="627808"/>
          </a:xfrm>
        </p:spPr>
        <p:txBody>
          <a:bodyPr spcFirstLastPara="1" wrap="square" lIns="0" tIns="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nl-BE" sz="3600" dirty="0"/>
              <a:t>Welkom op het infomoment: </a:t>
            </a:r>
            <a:br>
              <a:rPr lang="nl-BE" sz="3600" dirty="0"/>
            </a:br>
            <a:r>
              <a:rPr lang="nl-BE" sz="3600" dirty="0"/>
              <a:t>Wat na het 4</a:t>
            </a:r>
            <a:r>
              <a:rPr lang="nl-BE" sz="3600" baseline="30000" dirty="0"/>
              <a:t>e</a:t>
            </a:r>
            <a:r>
              <a:rPr lang="nl-BE" sz="3600" dirty="0"/>
              <a:t> jaar</a:t>
            </a:r>
          </a:p>
        </p:txBody>
      </p:sp>
      <p:sp>
        <p:nvSpPr>
          <p:cNvPr id="53" name="Google Shape;53;p1"/>
          <p:cNvSpPr txBox="1">
            <a:spLocks noGrp="1"/>
          </p:cNvSpPr>
          <p:nvPr>
            <p:ph type="body" idx="1"/>
          </p:nvPr>
        </p:nvSpPr>
        <p:spPr>
          <a:xfrm>
            <a:off x="1228299" y="3512493"/>
            <a:ext cx="7890054" cy="1851077"/>
          </a:xfrm>
        </p:spPr>
        <p:txBody>
          <a:bodyPr spcFirstLastPara="1" wrap="square" lIns="0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3200"/>
              <a:buNone/>
            </a:pPr>
            <a:br>
              <a:rPr lang="nl-NL" b="1" dirty="0"/>
            </a:br>
            <a:r>
              <a:rPr lang="nl-NL" sz="5900" b="1" dirty="0"/>
              <a:t>DEEL 2: Info domein</a:t>
            </a:r>
            <a:br>
              <a:rPr lang="nl-NL" sz="5900" b="1" dirty="0"/>
            </a:br>
            <a:r>
              <a:rPr lang="nl-NL" sz="5900" b="1" dirty="0"/>
              <a:t>KUNST &amp; CREATIE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persoon, kleding, person&#10;&#10;Door AI gegenereerde inhoud is mogelijk onjuist.">
            <a:extLst>
              <a:ext uri="{FF2B5EF4-FFF2-40B4-BE49-F238E27FC236}">
                <a16:creationId xmlns:a16="http://schemas.microsoft.com/office/drawing/2014/main" id="{57D029E0-143A-6342-31B5-1715D087E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40"/>
            <a:ext cx="9144000" cy="67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6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"/>
          <p:cNvSpPr txBox="1">
            <a:spLocks noGrp="1"/>
          </p:cNvSpPr>
          <p:nvPr>
            <p:ph type="ctrTitle"/>
          </p:nvPr>
        </p:nvSpPr>
        <p:spPr>
          <a:xfrm>
            <a:off x="3677401" y="1365132"/>
            <a:ext cx="5720316" cy="7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 fontScale="90000"/>
          </a:bodyPr>
          <a:lstStyle/>
          <a:p>
            <a:pPr algn="ctr">
              <a:buSzPct val="100000"/>
            </a:pPr>
            <a:r>
              <a:rPr lang="nl-BE"/>
              <a:t>Vragen?</a:t>
            </a:r>
            <a:br>
              <a:rPr lang="nl-BE"/>
            </a:b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6D68C40-2900-4062-D6B8-4A9BA938E4A2}"/>
              </a:ext>
            </a:extLst>
          </p:cNvPr>
          <p:cNvSpPr txBox="1"/>
          <p:nvPr/>
        </p:nvSpPr>
        <p:spPr>
          <a:xfrm>
            <a:off x="4157330" y="967563"/>
            <a:ext cx="4433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>
                <a:solidFill>
                  <a:schemeClr val="bg1"/>
                </a:solidFill>
              </a:rPr>
              <a:t>Dankjewel voor jullie aandacht!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766A0A1-503E-C616-B07A-EB61759C4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594" r="64857" b="23801"/>
          <a:stretch/>
        </p:blipFill>
        <p:spPr bwMode="auto">
          <a:xfrm>
            <a:off x="1619672" y="74014"/>
            <a:ext cx="6082714" cy="5947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602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"/>
          <p:cNvSpPr txBox="1">
            <a:spLocks noGrp="1"/>
          </p:cNvSpPr>
          <p:nvPr>
            <p:ph type="title"/>
          </p:nvPr>
        </p:nvSpPr>
        <p:spPr>
          <a:xfrm>
            <a:off x="1619672" y="836712"/>
            <a:ext cx="6951451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ts val="3200"/>
              <a:buFont typeface="Arial"/>
              <a:buNone/>
            </a:pPr>
            <a:r>
              <a:rPr lang="nl-BE" sz="2400" dirty="0"/>
              <a:t>Logische doorstroom </a:t>
            </a:r>
            <a:r>
              <a:rPr lang="nl-BE" sz="2400" dirty="0">
                <a:solidFill>
                  <a:schemeClr val="tx1"/>
                </a:solidFill>
              </a:rPr>
              <a:t>binnen domein KC</a:t>
            </a:r>
            <a:r>
              <a:rPr lang="nl-BE" dirty="0">
                <a:solidFill>
                  <a:schemeClr val="tx1"/>
                </a:solidFill>
              </a:rPr>
              <a:t>: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1" name="Google Shape;311;p22"/>
          <p:cNvSpPr txBox="1">
            <a:spLocks noGrp="1"/>
          </p:cNvSpPr>
          <p:nvPr>
            <p:ph type="body" idx="1"/>
          </p:nvPr>
        </p:nvSpPr>
        <p:spPr>
          <a:xfrm>
            <a:off x="952521" y="2063139"/>
            <a:ext cx="8810044" cy="376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ct val="100000"/>
              <a:buChar char="▪"/>
            </a:pPr>
            <a:r>
              <a:rPr lang="nl-BE" dirty="0"/>
              <a:t>Doorstroom: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4160A"/>
              </a:buClr>
              <a:buSzPct val="100000"/>
              <a:buNone/>
            </a:pPr>
            <a:r>
              <a:rPr lang="nl-BE" dirty="0">
                <a:solidFill>
                  <a:schemeClr val="tx1"/>
                </a:solidFill>
              </a:rPr>
              <a:t>	4</a:t>
            </a:r>
            <a:r>
              <a:rPr lang="nl-BE" baseline="30000" dirty="0">
                <a:solidFill>
                  <a:schemeClr val="tx1"/>
                </a:solidFill>
              </a:rPr>
              <a:t>e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b="0" dirty="0">
                <a:solidFill>
                  <a:schemeClr val="tx1"/>
                </a:solidFill>
              </a:rPr>
              <a:t>Architecturale en Beeldende Vorming</a:t>
            </a:r>
            <a:endParaRPr b="0" dirty="0">
              <a:solidFill>
                <a:schemeClr val="tx1"/>
              </a:solidFill>
            </a:endParaRPr>
          </a:p>
          <a:p>
            <a:pPr marL="457200" lvl="1" indent="0" algn="l" rtl="0">
              <a:spcBef>
                <a:spcPts val="444"/>
              </a:spcBef>
              <a:spcAft>
                <a:spcPts val="0"/>
              </a:spcAft>
              <a:buClr>
                <a:srgbClr val="E4160A"/>
              </a:buClr>
              <a:buSzPct val="100000"/>
              <a:buNone/>
            </a:pPr>
            <a:r>
              <a:rPr lang="nl-BE" b="1" dirty="0"/>
              <a:t>	=&gt; 5</a:t>
            </a:r>
            <a:r>
              <a:rPr lang="nl-BE" b="1" baseline="30000" dirty="0"/>
              <a:t>de</a:t>
            </a:r>
            <a:r>
              <a:rPr lang="nl-BE" b="1" dirty="0"/>
              <a:t> jaar Beeldende vorming </a:t>
            </a:r>
            <a:br>
              <a:rPr lang="nl-BE" b="1" dirty="0"/>
            </a:br>
            <a:r>
              <a:rPr lang="nl-BE" b="1" dirty="0"/>
              <a:t>     	=&gt; 5</a:t>
            </a:r>
            <a:r>
              <a:rPr lang="nl-BE" b="1" baseline="30000" dirty="0"/>
              <a:t>de</a:t>
            </a:r>
            <a:r>
              <a:rPr lang="nl-BE" b="1" dirty="0"/>
              <a:t> jaar Architecturale vorming</a:t>
            </a:r>
            <a:endParaRPr b="1" dirty="0"/>
          </a:p>
          <a:p>
            <a:pPr marL="457200" lvl="1" indent="0" algn="l" rtl="0">
              <a:spcBef>
                <a:spcPts val="444"/>
              </a:spcBef>
              <a:spcAft>
                <a:spcPts val="0"/>
              </a:spcAft>
              <a:buClr>
                <a:srgbClr val="E4160A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E4160A"/>
              </a:buClr>
              <a:buSzPct val="100000"/>
              <a:buChar char="▪"/>
            </a:pPr>
            <a:r>
              <a:rPr lang="nl-BE" dirty="0"/>
              <a:t>Dubbele finaliteit: </a:t>
            </a: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E4160A"/>
              </a:buClr>
              <a:buSzPct val="100000"/>
              <a:buNone/>
            </a:pPr>
            <a:r>
              <a:rPr lang="nl-BE" dirty="0">
                <a:solidFill>
                  <a:schemeClr val="tx1"/>
                </a:solidFill>
              </a:rPr>
              <a:t>	4</a:t>
            </a:r>
            <a:r>
              <a:rPr lang="nl-BE" baseline="30000" dirty="0">
                <a:solidFill>
                  <a:schemeClr val="tx1"/>
                </a:solidFill>
              </a:rPr>
              <a:t>e</a:t>
            </a:r>
            <a:r>
              <a:rPr lang="nl-BE" dirty="0"/>
              <a:t> </a:t>
            </a:r>
            <a:r>
              <a:rPr lang="nl-BE" b="0" dirty="0">
                <a:solidFill>
                  <a:schemeClr val="tx1"/>
                </a:solidFill>
              </a:rPr>
              <a:t>Beeldende en audiovisuele kunsten (BAK)</a:t>
            </a: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E4160A"/>
              </a:buClr>
              <a:buSzPct val="100000"/>
              <a:buNone/>
            </a:pPr>
            <a:r>
              <a:rPr lang="nl-BE" b="0" dirty="0">
                <a:solidFill>
                  <a:schemeClr val="tx1"/>
                </a:solidFill>
              </a:rPr>
              <a:t>	of Architecturale en beeldende kunsten (ABK)</a:t>
            </a:r>
          </a:p>
          <a:p>
            <a:pPr marL="457200" lvl="1" indent="0">
              <a:spcBef>
                <a:spcPts val="444"/>
              </a:spcBef>
              <a:buSzPct val="100000"/>
              <a:buNone/>
            </a:pPr>
            <a:r>
              <a:rPr lang="nl-BE" b="1" dirty="0"/>
              <a:t>	4 ABK 		=&gt; 5</a:t>
            </a:r>
            <a:r>
              <a:rPr lang="nl-BE" b="1" baseline="30000" dirty="0"/>
              <a:t>de</a:t>
            </a:r>
            <a:r>
              <a:rPr lang="nl-BE" b="1" dirty="0"/>
              <a:t> jaar Architectuur en Interieur</a:t>
            </a:r>
            <a:br>
              <a:rPr lang="nl-BE" b="1" dirty="0"/>
            </a:br>
            <a:r>
              <a:rPr lang="nl-BE" b="1" dirty="0"/>
              <a:t>    	4 ABK of BAK 	=&gt; 5</a:t>
            </a:r>
            <a:r>
              <a:rPr lang="nl-BE" b="1" baseline="30000" dirty="0"/>
              <a:t>de</a:t>
            </a:r>
            <a:r>
              <a:rPr lang="nl-BE" b="1" dirty="0"/>
              <a:t> jaar Beeldende kunsten</a:t>
            </a:r>
            <a:br>
              <a:rPr lang="nl-BE" b="1" dirty="0"/>
            </a:br>
            <a:r>
              <a:rPr lang="nl-BE" b="1" dirty="0"/>
              <a:t>    	4 BAK 		=&gt; 5</a:t>
            </a:r>
            <a:r>
              <a:rPr lang="nl-BE" b="1" baseline="30000" dirty="0"/>
              <a:t>de</a:t>
            </a:r>
            <a:r>
              <a:rPr lang="nl-BE" b="1" dirty="0"/>
              <a:t> jaar Crossmedia</a:t>
            </a:r>
          </a:p>
          <a:p>
            <a:pPr marL="742950" lvl="1" indent="-144780" algn="l" rtl="0">
              <a:spcBef>
                <a:spcPts val="444"/>
              </a:spcBef>
              <a:spcAft>
                <a:spcPts val="0"/>
              </a:spcAft>
              <a:buClr>
                <a:srgbClr val="E4160A"/>
              </a:buClr>
              <a:buSzPct val="100000"/>
              <a:buNone/>
            </a:pPr>
            <a:endParaRPr dirty="0"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E4160A"/>
              </a:buClr>
              <a:buSzPct val="100000"/>
              <a:buChar char="▪"/>
            </a:pPr>
            <a:r>
              <a:rPr lang="nl-BE" dirty="0"/>
              <a:t>Arbeidsmarkt: </a:t>
            </a: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E4160A"/>
              </a:buClr>
              <a:buSzPct val="100000"/>
              <a:buNone/>
            </a:pPr>
            <a:r>
              <a:rPr lang="nl-BE" dirty="0">
                <a:solidFill>
                  <a:schemeClr val="tx1"/>
                </a:solidFill>
              </a:rPr>
              <a:t>	4</a:t>
            </a:r>
            <a:r>
              <a:rPr lang="nl-BE" baseline="30000" dirty="0">
                <a:solidFill>
                  <a:schemeClr val="tx1"/>
                </a:solidFill>
              </a:rPr>
              <a:t>e</a:t>
            </a:r>
            <a:r>
              <a:rPr lang="nl-BE" dirty="0"/>
              <a:t> </a:t>
            </a:r>
            <a:r>
              <a:rPr lang="nl-BE" b="0" dirty="0">
                <a:solidFill>
                  <a:schemeClr val="tx1"/>
                </a:solidFill>
              </a:rPr>
              <a:t>Decor en Etalage</a:t>
            </a:r>
          </a:p>
          <a:p>
            <a:pPr marL="0" lvl="0" indent="0" algn="l" rtl="0">
              <a:spcBef>
                <a:spcPts val="444"/>
              </a:spcBef>
              <a:spcAft>
                <a:spcPts val="0"/>
              </a:spcAft>
              <a:buClr>
                <a:srgbClr val="E4160A"/>
              </a:buClr>
              <a:buSzPct val="100000"/>
              <a:buNone/>
            </a:pPr>
            <a:r>
              <a:rPr lang="nl-BE" b="1" dirty="0"/>
              <a:t>	=&gt; 5</a:t>
            </a:r>
            <a:r>
              <a:rPr lang="nl-BE" b="1" baseline="30000" dirty="0"/>
              <a:t>de</a:t>
            </a:r>
            <a:r>
              <a:rPr lang="nl-BE" b="1" dirty="0"/>
              <a:t> jaar Decor, etalage en publiciteit</a:t>
            </a:r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rgbClr val="E4160A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>
            <a:spLocks noGrp="1"/>
          </p:cNvSpPr>
          <p:nvPr>
            <p:ph type="title"/>
          </p:nvPr>
        </p:nvSpPr>
        <p:spPr>
          <a:xfrm>
            <a:off x="4572000" y="516896"/>
            <a:ext cx="4311419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 fontScale="90000"/>
          </a:bodyPr>
          <a:lstStyle/>
          <a:p>
            <a:pPr algn="ctr">
              <a:buSzPct val="100000"/>
            </a:pPr>
            <a:r>
              <a:rPr lang="nl-BE" sz="2700" dirty="0"/>
              <a:t>Architecturale vorming (D)</a:t>
            </a:r>
            <a:br>
              <a:rPr lang="nl-BE" sz="2700" dirty="0"/>
            </a:br>
            <a:br>
              <a:rPr lang="nl-BE" dirty="0"/>
            </a:br>
            <a:endParaRPr dirty="0"/>
          </a:p>
        </p:txBody>
      </p:sp>
      <p:sp>
        <p:nvSpPr>
          <p:cNvPr id="270" name="Google Shape;270;p16"/>
          <p:cNvSpPr txBox="1">
            <a:spLocks noGrp="1"/>
          </p:cNvSpPr>
          <p:nvPr>
            <p:ph type="body" idx="2"/>
          </p:nvPr>
        </p:nvSpPr>
        <p:spPr>
          <a:xfrm>
            <a:off x="4721283" y="1097822"/>
            <a:ext cx="3764987" cy="5581905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Algemene vorming, wiskunde, taal- en wetenschapsvakken</a:t>
            </a:r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endParaRPr lang="nl-BE" sz="1400" dirty="0"/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Specifieke vorming: Architecturale vorming, Architectuurtekenen, Bouwfysica, Kunstbeschouwing …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Verder studeren: </a:t>
            </a:r>
            <a:br>
              <a:rPr lang="nl-BE" sz="1400" dirty="0"/>
            </a:br>
            <a:r>
              <a:rPr lang="nl-BE" sz="1400" dirty="0"/>
              <a:t>Architectuur, Interieurarchitectuur,</a:t>
            </a:r>
            <a:br>
              <a:rPr lang="nl-BE" sz="1400" dirty="0"/>
            </a:br>
            <a:r>
              <a:rPr lang="nl-BE" sz="1400" dirty="0"/>
              <a:t>Kunststudies</a:t>
            </a:r>
            <a:br>
              <a:rPr lang="nl-BE" sz="1400" dirty="0"/>
            </a:br>
            <a:r>
              <a:rPr lang="nl-BE" sz="1400" dirty="0"/>
              <a:t>Andere Universitaire studies</a:t>
            </a:r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endParaRPr lang="nl-BE" sz="1400" dirty="0"/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Aantal uren wiskunde: 5</a:t>
            </a:r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endParaRPr lang="nl-BE" sz="1400" dirty="0"/>
          </a:p>
          <a:p>
            <a:pPr marL="156210" lvl="0" indent="0" algn="l" rtl="0">
              <a:spcBef>
                <a:spcPts val="480"/>
              </a:spcBef>
              <a:spcAft>
                <a:spcPts val="0"/>
              </a:spcAft>
              <a:buSzPct val="100000"/>
              <a:buNone/>
            </a:pPr>
            <a:endParaRPr lang="nl-BE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2B05B0-74FA-06DB-092D-58F2895B2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77" y="189301"/>
            <a:ext cx="3753374" cy="63064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0B5B7D-B593-6D50-BA3F-6DD825A1BC93}"/>
              </a:ext>
            </a:extLst>
          </p:cNvPr>
          <p:cNvSpPr/>
          <p:nvPr/>
        </p:nvSpPr>
        <p:spPr>
          <a:xfrm>
            <a:off x="590495" y="5863839"/>
            <a:ext cx="907677" cy="14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399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>
            <a:spLocks noGrp="1"/>
          </p:cNvSpPr>
          <p:nvPr>
            <p:ph type="title"/>
          </p:nvPr>
        </p:nvSpPr>
        <p:spPr>
          <a:xfrm>
            <a:off x="4764505" y="491963"/>
            <a:ext cx="7116034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 fontScale="90000"/>
          </a:bodyPr>
          <a:lstStyle/>
          <a:p>
            <a:pPr>
              <a:buSzPct val="100000"/>
            </a:pPr>
            <a:r>
              <a:rPr lang="nl-BE" sz="2700" dirty="0"/>
              <a:t>Beeldende vorming (D)</a:t>
            </a:r>
            <a:br>
              <a:rPr lang="nl-BE" dirty="0"/>
            </a:br>
            <a:endParaRPr dirty="0"/>
          </a:p>
        </p:txBody>
      </p:sp>
      <p:sp>
        <p:nvSpPr>
          <p:cNvPr id="270" name="Google Shape;270;p16"/>
          <p:cNvSpPr txBox="1">
            <a:spLocks noGrp="1"/>
          </p:cNvSpPr>
          <p:nvPr>
            <p:ph type="body" idx="2"/>
          </p:nvPr>
        </p:nvSpPr>
        <p:spPr>
          <a:xfrm>
            <a:off x="4416485" y="1210392"/>
            <a:ext cx="4563742" cy="5581905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Algemene vorming, wiskunde, taal- en wetenschapsvakken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  <a:p>
            <a:pPr lvl="0" indent="-300990">
              <a:buSzPct val="100000"/>
              <a:buChar char="-"/>
            </a:pPr>
            <a:r>
              <a:rPr lang="nl-BE" sz="1400" dirty="0"/>
              <a:t>2D- en 3D-beeldtaal met aandacht voor inhoud en betekenis en eigen artistieke ontwikkeling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  <a:p>
            <a:pPr indent="-300990">
              <a:buSzPct val="100000"/>
              <a:buFont typeface="Noto Sans Symbols"/>
              <a:buChar char="-"/>
            </a:pPr>
            <a:r>
              <a:rPr lang="nl-BE" sz="1400" dirty="0"/>
              <a:t>Specifieke vorming: Beeldende vorming 2D en 3D, Grafische vormgeving (digitaal), Fotografie, Waarnemingstekenen, Kunstfilosofie,  Kunstbeschouwing …</a:t>
            </a:r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endParaRPr lang="nl-BE" sz="1400" dirty="0"/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Verder studeren in hogere kunstopleidingen niveau academische master</a:t>
            </a:r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endParaRPr lang="nl-BE" sz="1400" dirty="0"/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Aantal uren wiskunde: 4</a:t>
            </a:r>
          </a:p>
          <a:p>
            <a:pPr marL="156210" indent="0">
              <a:buSzPct val="100000"/>
              <a:buNone/>
            </a:pPr>
            <a:endParaRPr lang="nl-BE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D76BA-0CEB-CF44-D996-DF4CB32ED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57" y="132890"/>
            <a:ext cx="3820058" cy="65922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973363-7921-7102-0CEF-FB434EABCB6A}"/>
              </a:ext>
            </a:extLst>
          </p:cNvPr>
          <p:cNvSpPr/>
          <p:nvPr/>
        </p:nvSpPr>
        <p:spPr>
          <a:xfrm>
            <a:off x="508688" y="6154739"/>
            <a:ext cx="907677" cy="14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296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8919FB83-7451-0EF9-BB66-6ABF01308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>
            <a:extLst>
              <a:ext uri="{FF2B5EF4-FFF2-40B4-BE49-F238E27FC236}">
                <a16:creationId xmlns:a16="http://schemas.microsoft.com/office/drawing/2014/main" id="{05313455-F501-2782-1980-53DAB39976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64505" y="491963"/>
            <a:ext cx="7116034" cy="58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 fontScale="90000"/>
          </a:bodyPr>
          <a:lstStyle/>
          <a:p>
            <a:pPr>
              <a:buSzPct val="100000"/>
            </a:pPr>
            <a:r>
              <a:rPr lang="nl-BE" sz="2700" dirty="0"/>
              <a:t>Beeldende kunsten (D/A)</a:t>
            </a:r>
            <a:br>
              <a:rPr lang="nl-BE" dirty="0"/>
            </a:br>
            <a:endParaRPr dirty="0"/>
          </a:p>
        </p:txBody>
      </p:sp>
      <p:sp>
        <p:nvSpPr>
          <p:cNvPr id="270" name="Google Shape;270;p16">
            <a:extLst>
              <a:ext uri="{FF2B5EF4-FFF2-40B4-BE49-F238E27FC236}">
                <a16:creationId xmlns:a16="http://schemas.microsoft.com/office/drawing/2014/main" id="{DE1F8D4A-5540-796D-8D1F-4561766D7E4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329230" y="1004650"/>
            <a:ext cx="4678293" cy="5581905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Algemene vorming, wiskunde, taal- en wetenschapsvakken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2D- en 3D-beeldtaal met aandacht voor inhoud en betekenis en eigen artistieke ontwikkeling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  <a:p>
            <a:pPr indent="-300990">
              <a:buSzPct val="100000"/>
              <a:buFont typeface="Noto Sans Symbols"/>
              <a:buChar char="-"/>
            </a:pPr>
            <a:r>
              <a:rPr lang="nl-BE" sz="1400" dirty="0"/>
              <a:t>Specifieke vorming: Beeldende vorming 2D en 3D afzonderlijk, Grafische vormgeving (digitaal), Fotografie, Waarnemingstekenen, Kunstfilosofie,  Kunstbeschouwing …</a:t>
            </a:r>
          </a:p>
          <a:p>
            <a:pPr indent="-300990">
              <a:buSzPct val="100000"/>
              <a:buFont typeface="Noto Sans Symbols"/>
              <a:buChar char="-"/>
            </a:pPr>
            <a:endParaRPr lang="nl-BE" sz="1400" dirty="0"/>
          </a:p>
          <a:p>
            <a:pPr indent="-300990">
              <a:buSzPct val="100000"/>
              <a:buFont typeface="Noto Sans Symbols"/>
              <a:buChar char="-"/>
            </a:pPr>
            <a:r>
              <a:rPr lang="nl-BE" sz="1400" dirty="0"/>
              <a:t>Aantal uren wiskunde: 2</a:t>
            </a:r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endParaRPr lang="nl-BE" sz="1400" dirty="0"/>
          </a:p>
          <a:p>
            <a:pPr lvl="0" indent="-358140">
              <a:spcBef>
                <a:spcPts val="0"/>
              </a:spcBef>
              <a:buSzPct val="100000"/>
              <a:buChar char="-"/>
            </a:pPr>
            <a:r>
              <a:rPr lang="nl-BE" sz="1400" dirty="0"/>
              <a:t>Verder studeren:</a:t>
            </a:r>
          </a:p>
          <a:p>
            <a:pPr lvl="1" indent="-336550">
              <a:spcBef>
                <a:spcPts val="0"/>
              </a:spcBef>
              <a:buSzPct val="100000"/>
            </a:pPr>
            <a:r>
              <a:rPr lang="nl-BE" sz="1400" b="1" dirty="0"/>
              <a:t>Hogere kunstopleidingen professionele bachelor</a:t>
            </a:r>
          </a:p>
          <a:p>
            <a:pPr lvl="1" indent="-336550">
              <a:spcBef>
                <a:spcPts val="0"/>
              </a:spcBef>
              <a:buSzPct val="100000"/>
            </a:pPr>
            <a:r>
              <a:rPr lang="nl-BE" sz="1400" b="1" dirty="0"/>
              <a:t>Opleidingen in de creatieve sector</a:t>
            </a:r>
          </a:p>
          <a:p>
            <a:pPr marL="914400" lvl="0" indent="0">
              <a:spcBef>
                <a:spcPts val="0"/>
              </a:spcBef>
              <a:buNone/>
            </a:pPr>
            <a:endParaRPr lang="nl-BE" dirty="0"/>
          </a:p>
          <a:p>
            <a:pPr lvl="0" indent="-358140">
              <a:spcBef>
                <a:spcPts val="0"/>
              </a:spcBef>
              <a:buSzPct val="100000"/>
              <a:buChar char="-"/>
            </a:pPr>
            <a:r>
              <a:rPr lang="nl-BE" sz="1400" dirty="0"/>
              <a:t>Beroepskwalificatie: </a:t>
            </a:r>
          </a:p>
          <a:p>
            <a:pPr marL="99060" lvl="0" indent="0">
              <a:spcBef>
                <a:spcPts val="0"/>
              </a:spcBef>
              <a:buSzPct val="100000"/>
              <a:buNone/>
            </a:pPr>
            <a:r>
              <a:rPr lang="nl-BE" sz="1400" dirty="0"/>
              <a:t>	</a:t>
            </a:r>
            <a:r>
              <a:rPr lang="nl-BE" sz="1400" b="1" dirty="0"/>
              <a:t>Assistent beeldend kunstenaar</a:t>
            </a:r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endParaRPr lang="nl-BE" sz="1400" dirty="0"/>
          </a:p>
          <a:p>
            <a:pPr marL="156210" indent="0">
              <a:buSzPct val="100000"/>
              <a:buNone/>
            </a:pPr>
            <a:endParaRPr lang="nl-BE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1FA0FA-284F-7971-792D-2B1B42536072}"/>
              </a:ext>
            </a:extLst>
          </p:cNvPr>
          <p:cNvSpPr/>
          <p:nvPr/>
        </p:nvSpPr>
        <p:spPr>
          <a:xfrm>
            <a:off x="508688" y="6154739"/>
            <a:ext cx="907677" cy="14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5DF42-9DBC-4E8A-E85C-70AA94BAD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36" y="204337"/>
            <a:ext cx="3905795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1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BE2A3-C6C0-60EB-B606-4B18BE7A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886" y="380844"/>
            <a:ext cx="4000035" cy="580926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Architectuur en interieur (D/A)</a:t>
            </a:r>
            <a:endParaRPr lang="nl-BE" dirty="0"/>
          </a:p>
        </p:txBody>
      </p:sp>
      <p:sp>
        <p:nvSpPr>
          <p:cNvPr id="7" name="Google Shape;270;p16">
            <a:extLst>
              <a:ext uri="{FF2B5EF4-FFF2-40B4-BE49-F238E27FC236}">
                <a16:creationId xmlns:a16="http://schemas.microsoft.com/office/drawing/2014/main" id="{D54649E6-E47F-07EB-D4C8-EAF1019F34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25221" y="1561834"/>
            <a:ext cx="4270560" cy="4435553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 fontScale="25000" lnSpcReduction="20000"/>
          </a:bodyPr>
          <a:lstStyle/>
          <a:p>
            <a:pPr lvl="0" indent="-300990">
              <a:buSzPct val="100000"/>
              <a:buChar char="-"/>
            </a:pPr>
            <a:r>
              <a:rPr lang="nl-BE" sz="5600" dirty="0"/>
              <a:t>Algemene vorming, wiskunde, taal- en wetenschapsvakken</a:t>
            </a:r>
          </a:p>
          <a:p>
            <a:pPr marL="0" lvl="0" indent="0">
              <a:buNone/>
            </a:pPr>
            <a:endParaRPr lang="nl-BE" sz="5600" dirty="0"/>
          </a:p>
          <a:p>
            <a:pPr indent="-300990">
              <a:buSzPct val="100000"/>
              <a:buFont typeface="Noto Sans Symbols"/>
              <a:buChar char="-"/>
            </a:pPr>
            <a:r>
              <a:rPr lang="nl-BE" sz="5600" dirty="0"/>
              <a:t>Specifieke vorming: Architecturale vorming: architectuur en interieur, Architectuurtekenen, Bouwfysica, Beeldende vorming 2D en 3D, Kunstbeschouwing …</a:t>
            </a:r>
          </a:p>
          <a:p>
            <a:pPr indent="-300990">
              <a:buSzPct val="100000"/>
              <a:buFont typeface="Noto Sans Symbols"/>
              <a:buChar char="-"/>
            </a:pPr>
            <a:endParaRPr lang="nl-BE" sz="5600" dirty="0"/>
          </a:p>
          <a:p>
            <a:pPr indent="-300990">
              <a:buSzPct val="100000"/>
              <a:buFont typeface="Noto Sans Symbols"/>
              <a:buChar char="-"/>
            </a:pPr>
            <a:r>
              <a:rPr lang="nl-BE" sz="5600" dirty="0"/>
              <a:t>Aantal uren wiskunde: 3</a:t>
            </a:r>
          </a:p>
          <a:p>
            <a:pPr marL="156210" lvl="0" indent="0" algn="l" rtl="0">
              <a:spcBef>
                <a:spcPts val="480"/>
              </a:spcBef>
              <a:spcAft>
                <a:spcPts val="0"/>
              </a:spcAft>
              <a:buSzPct val="100000"/>
              <a:buNone/>
            </a:pPr>
            <a:endParaRPr lang="nl-BE" sz="5600" dirty="0"/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5600" dirty="0"/>
              <a:t>Verder studeren in hogere kunstopleidingen professionele bachelor, zoals </a:t>
            </a:r>
            <a:r>
              <a:rPr lang="nl-NL" sz="5600" dirty="0"/>
              <a:t>Interieurvormgeving, Landschaps- en Tuinarchitectuur, Toegepaste Architectuur, Industrieel Productontwerpen, …</a:t>
            </a:r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endParaRPr lang="nl-NL" sz="5600" dirty="0"/>
          </a:p>
          <a:p>
            <a:pPr lvl="0" indent="-358140">
              <a:spcBef>
                <a:spcPts val="0"/>
              </a:spcBef>
              <a:buSzPct val="100000"/>
              <a:buChar char="-"/>
            </a:pPr>
            <a:r>
              <a:rPr lang="nl-BE" sz="5600" dirty="0"/>
              <a:t>Beroepskwalificatie: </a:t>
            </a:r>
          </a:p>
          <a:p>
            <a:pPr marL="99060" lvl="0" indent="0">
              <a:spcBef>
                <a:spcPts val="0"/>
              </a:spcBef>
              <a:buSzPct val="100000"/>
              <a:buNone/>
            </a:pPr>
            <a:r>
              <a:rPr lang="nl-BE" sz="5600" dirty="0"/>
              <a:t>	Assistent architecturaal vormgever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594B6-86C3-C253-37EE-149F60005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19" y="86541"/>
            <a:ext cx="3810532" cy="65826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AEF74D-8A43-ABE8-C591-9F3F846A4581}"/>
              </a:ext>
            </a:extLst>
          </p:cNvPr>
          <p:cNvSpPr/>
          <p:nvPr/>
        </p:nvSpPr>
        <p:spPr>
          <a:xfrm>
            <a:off x="550561" y="6080746"/>
            <a:ext cx="907677" cy="141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7767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29504-BA82-9150-7164-663B53D2B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952" y="442233"/>
            <a:ext cx="6951451" cy="580926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Open Sans" panose="020B0606030504020204" pitchFamily="34" charset="0"/>
              </a:rPr>
              <a:t>C</a:t>
            </a:r>
            <a:r>
              <a:rPr lang="nl-BE" b="1" i="0" dirty="0">
                <a:solidFill>
                  <a:srgbClr val="E4160A"/>
                </a:solidFill>
                <a:effectLst/>
                <a:latin typeface="Open Sans" panose="020B0606030504020204" pitchFamily="34" charset="0"/>
              </a:rPr>
              <a:t>rossmedia (D/A)</a:t>
            </a:r>
            <a:br>
              <a:rPr lang="nl-BE" b="1" i="0" dirty="0">
                <a:solidFill>
                  <a:srgbClr val="E4160A"/>
                </a:solidFill>
                <a:effectLst/>
                <a:latin typeface="Open Sans" panose="020B0606030504020204" pitchFamily="34" charset="0"/>
              </a:rPr>
            </a:b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121C5-C277-B15F-75A5-6B4D5E9C9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66" y="75253"/>
            <a:ext cx="3696216" cy="6782747"/>
          </a:xfrm>
          <a:prstGeom prst="rect">
            <a:avLst/>
          </a:prstGeom>
        </p:spPr>
      </p:pic>
      <p:sp>
        <p:nvSpPr>
          <p:cNvPr id="3" name="Google Shape;270;p16">
            <a:extLst>
              <a:ext uri="{FF2B5EF4-FFF2-40B4-BE49-F238E27FC236}">
                <a16:creationId xmlns:a16="http://schemas.microsoft.com/office/drawing/2014/main" id="{0B13ED61-FA5A-E14B-2AF1-EFC82113C6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03761" y="1248849"/>
            <a:ext cx="4270560" cy="4435553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 fontScale="25000" lnSpcReduction="20000"/>
          </a:bodyPr>
          <a:lstStyle/>
          <a:p>
            <a:pPr lvl="0" indent="-300990">
              <a:buSzPct val="100000"/>
              <a:buChar char="-"/>
            </a:pPr>
            <a:r>
              <a:rPr lang="nl-BE" sz="5600" dirty="0"/>
              <a:t>Algemene vorming, wiskunde, taal- en wetenschapsvakken</a:t>
            </a:r>
          </a:p>
          <a:p>
            <a:pPr marL="0" lvl="0" indent="0">
              <a:buNone/>
            </a:pPr>
            <a:endParaRPr lang="nl-BE" sz="5600" dirty="0"/>
          </a:p>
          <a:p>
            <a:pPr lvl="0" indent="-300990">
              <a:buSzPct val="100000"/>
              <a:buChar char="-"/>
            </a:pPr>
            <a:r>
              <a:rPr lang="nl-BE" sz="5600" dirty="0"/>
              <a:t>Gecombineerd studiegebied voor </a:t>
            </a:r>
            <a:r>
              <a:rPr lang="nl-BE" sz="5600" dirty="0" err="1"/>
              <a:t>crossmediale</a:t>
            </a:r>
            <a:r>
              <a:rPr lang="nl-BE" sz="5600" dirty="0"/>
              <a:t> productie</a:t>
            </a:r>
          </a:p>
          <a:p>
            <a:pPr marL="0" lvl="0" indent="0">
              <a:buNone/>
            </a:pPr>
            <a:endParaRPr lang="nl-BE" sz="5600" dirty="0"/>
          </a:p>
          <a:p>
            <a:pPr indent="-300990">
              <a:buSzPct val="100000"/>
              <a:buFont typeface="Noto Sans Symbols"/>
              <a:buChar char="-"/>
            </a:pPr>
            <a:r>
              <a:rPr lang="nl-BE" sz="5600" dirty="0"/>
              <a:t>Specifieke vorming: </a:t>
            </a:r>
            <a:r>
              <a:rPr lang="nl-BE" sz="5600" dirty="0" err="1"/>
              <a:t>Gafische</a:t>
            </a:r>
            <a:r>
              <a:rPr lang="nl-BE" sz="5600" dirty="0"/>
              <a:t> vormgeving (digitaal), Audiovisuele media, Motion design, Webdesign, Tekenatelier, Beeld- en mediacultuur, Kunstbeschouwing …</a:t>
            </a:r>
          </a:p>
          <a:p>
            <a:pPr indent="-300990">
              <a:buSzPct val="100000"/>
              <a:buFont typeface="Noto Sans Symbols"/>
              <a:buChar char="-"/>
            </a:pPr>
            <a:endParaRPr lang="nl-BE" sz="5600" dirty="0"/>
          </a:p>
          <a:p>
            <a:pPr indent="-300990">
              <a:buSzPct val="100000"/>
              <a:buFont typeface="Noto Sans Symbols"/>
              <a:buChar char="-"/>
            </a:pPr>
            <a:r>
              <a:rPr lang="nl-BE" sz="5600" dirty="0"/>
              <a:t>Aantal uren wiskunde: 2</a:t>
            </a:r>
            <a:endParaRPr lang="nl-BE" sz="5600" b="0" dirty="0"/>
          </a:p>
          <a:p>
            <a:pPr indent="-300990">
              <a:buSzPct val="100000"/>
              <a:buFont typeface="Noto Sans Symbols"/>
              <a:buChar char="-"/>
            </a:pPr>
            <a:endParaRPr lang="nl-BE" sz="5600" b="0" dirty="0"/>
          </a:p>
          <a:p>
            <a:pPr indent="-300990">
              <a:buSzPct val="100000"/>
              <a:buFont typeface="Noto Sans Symbols"/>
              <a:buChar char="-"/>
            </a:pPr>
            <a:r>
              <a:rPr lang="nl-BE" sz="5600" b="1" dirty="0"/>
              <a:t>Verder studeren in hogere kunstopleidingen professionele bachelor, zoals Digital Design </a:t>
            </a:r>
            <a:r>
              <a:rPr lang="nl-BE" sz="5600" b="1" dirty="0" err="1"/>
              <a:t>and</a:t>
            </a:r>
            <a:r>
              <a:rPr lang="nl-BE" sz="5600" b="1" dirty="0"/>
              <a:t> Development, Digital Arts </a:t>
            </a:r>
            <a:r>
              <a:rPr lang="nl-BE" sz="5600" b="1" dirty="0" err="1"/>
              <a:t>and</a:t>
            </a:r>
            <a:r>
              <a:rPr lang="nl-BE" sz="5600" b="1" dirty="0"/>
              <a:t> Entertainment, Grafische en Digitale Media</a:t>
            </a:r>
          </a:p>
          <a:p>
            <a:pPr marL="457200" lvl="1" indent="0">
              <a:buNone/>
            </a:pPr>
            <a:r>
              <a:rPr lang="nl-BE" sz="5600" b="1" dirty="0"/>
              <a:t>Multimedia en Creatieve Technologie</a:t>
            </a:r>
            <a:r>
              <a:rPr lang="nl-NL" sz="5600" b="1" dirty="0"/>
              <a:t>, …</a:t>
            </a:r>
          </a:p>
          <a:p>
            <a:pPr marL="457200" lvl="0" indent="-30099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endParaRPr lang="nl-NL" sz="5600" dirty="0"/>
          </a:p>
          <a:p>
            <a:pPr lvl="0" indent="-358140">
              <a:spcBef>
                <a:spcPts val="0"/>
              </a:spcBef>
              <a:buSzPct val="100000"/>
              <a:buChar char="-"/>
            </a:pPr>
            <a:r>
              <a:rPr lang="nl-BE" sz="5600" dirty="0"/>
              <a:t>Beroepskwalificatie: </a:t>
            </a:r>
          </a:p>
          <a:p>
            <a:pPr marL="99060" lvl="0" indent="0">
              <a:spcBef>
                <a:spcPts val="0"/>
              </a:spcBef>
              <a:buSzPct val="100000"/>
              <a:buNone/>
            </a:pPr>
            <a:r>
              <a:rPr lang="nl-BE" sz="5600" dirty="0"/>
              <a:t>	Crossmedia assistent</a:t>
            </a:r>
          </a:p>
        </p:txBody>
      </p:sp>
    </p:spTree>
    <p:extLst>
      <p:ext uri="{BB962C8B-B14F-4D97-AF65-F5344CB8AC3E}">
        <p14:creationId xmlns:p14="http://schemas.microsoft.com/office/powerpoint/2010/main" val="245725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"/>
          <p:cNvSpPr txBox="1">
            <a:spLocks noGrp="1"/>
          </p:cNvSpPr>
          <p:nvPr>
            <p:ph type="title"/>
          </p:nvPr>
        </p:nvSpPr>
        <p:spPr>
          <a:xfrm>
            <a:off x="4231006" y="679049"/>
            <a:ext cx="69516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>
            <a:normAutofit/>
          </a:bodyPr>
          <a:lstStyle/>
          <a:p>
            <a:pPr>
              <a:buSzPts val="2400"/>
            </a:pPr>
            <a:r>
              <a:rPr lang="nl-BE" sz="2400" dirty="0"/>
              <a:t>Decor, etalage en publiciteit (A)</a:t>
            </a:r>
            <a:endParaRPr dirty="0"/>
          </a:p>
        </p:txBody>
      </p:sp>
      <p:sp>
        <p:nvSpPr>
          <p:cNvPr id="286" name="Google Shape;286;p18"/>
          <p:cNvSpPr txBox="1">
            <a:spLocks noGrp="1"/>
          </p:cNvSpPr>
          <p:nvPr>
            <p:ph type="body" idx="2"/>
          </p:nvPr>
        </p:nvSpPr>
        <p:spPr>
          <a:xfrm>
            <a:off x="4329379" y="1352646"/>
            <a:ext cx="4405188" cy="5505354"/>
          </a:xfrm>
          <a:prstGeom prst="rect">
            <a:avLst/>
          </a:prstGeom>
        </p:spPr>
        <p:txBody>
          <a:bodyPr spcFirstLastPara="1" wrap="square" lIns="0" tIns="45700" rIns="91425" bIns="45700" anchor="t" anchorCtr="0">
            <a:normAutofit/>
          </a:bodyPr>
          <a:lstStyle/>
          <a:p>
            <a:pPr indent="-312420">
              <a:buSzPct val="100000"/>
              <a:buFont typeface="Noto Sans Symbols"/>
              <a:buChar char="-"/>
            </a:pPr>
            <a:r>
              <a:rPr lang="nl-BE" sz="1400" dirty="0"/>
              <a:t>Algemene vorming, PAV met humane- en exacte wetenschapsvakken, Engels</a:t>
            </a:r>
          </a:p>
          <a:p>
            <a:pPr marL="457200" lvl="0" indent="-31242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endParaRPr lang="nl-BE" sz="1400" dirty="0"/>
          </a:p>
          <a:p>
            <a:pPr marL="457200" lvl="0" indent="-31242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Specifieke vorming: Visual merchandising, </a:t>
            </a:r>
            <a:r>
              <a:rPr lang="nl-BE" sz="1400" dirty="0" err="1"/>
              <a:t>Digilab</a:t>
            </a:r>
            <a:r>
              <a:rPr lang="nl-BE" sz="1400" dirty="0"/>
              <a:t>/publiciteit, </a:t>
            </a:r>
            <a:r>
              <a:rPr lang="nl-BE" sz="1400" dirty="0" err="1"/>
              <a:t>Tekenlab</a:t>
            </a:r>
            <a:r>
              <a:rPr lang="nl-BE" sz="1400" dirty="0"/>
              <a:t>, </a:t>
            </a:r>
            <a:r>
              <a:rPr lang="nl-BE" sz="1400" dirty="0" err="1"/>
              <a:t>Crossoverlab</a:t>
            </a:r>
            <a:r>
              <a:rPr lang="nl-BE" sz="1400" dirty="0"/>
              <a:t>, Cultuurbeschouwing en Stage</a:t>
            </a:r>
            <a:endParaRPr sz="1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/>
          </a:p>
          <a:p>
            <a:pPr marL="457200" lvl="0" indent="-312420" algn="l" rtl="0">
              <a:spcBef>
                <a:spcPts val="48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Klaar voor de arbeidsmarkt met beroepskwalificatie:</a:t>
            </a:r>
            <a:endParaRPr sz="14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nl-BE" sz="1400" dirty="0"/>
              <a:t>Commercieel ruimtelijk vormgever</a:t>
            </a:r>
            <a:endParaRPr sz="1400" dirty="0"/>
          </a:p>
          <a:p>
            <a:pPr indent="-298450" algn="l">
              <a:spcBef>
                <a:spcPts val="0"/>
              </a:spcBef>
              <a:spcAft>
                <a:spcPts val="0"/>
              </a:spcAft>
              <a:buSzPct val="100000"/>
            </a:pPr>
            <a:endParaRPr lang="nl-BE" sz="1400" dirty="0"/>
          </a:p>
          <a:p>
            <a:pPr marL="0" indent="0">
              <a:buNone/>
            </a:pPr>
            <a:endParaRPr lang="nl-NL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AF5EC-4100-CEA6-4C4C-1F6F65E5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16" y="296494"/>
            <a:ext cx="3515510" cy="56582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e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e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46B2BC20E70A4DA8D63F7D1256295C" ma:contentTypeVersion="12" ma:contentTypeDescription="Create a new document." ma:contentTypeScope="" ma:versionID="e291d8db73849dee7202e7414116b950">
  <xsd:schema xmlns:xsd="http://www.w3.org/2001/XMLSchema" xmlns:xs="http://www.w3.org/2001/XMLSchema" xmlns:p="http://schemas.microsoft.com/office/2006/metadata/properties" xmlns:ns3="c556b25e-d914-4039-8d0f-b9eeb7a188a1" xmlns:ns4="a21cc2e3-cfe0-495c-adb2-1e836ad53333" targetNamespace="http://schemas.microsoft.com/office/2006/metadata/properties" ma:root="true" ma:fieldsID="d3efc155d76cd80f498ffb8c69ff0373" ns3:_="" ns4:_="">
    <xsd:import namespace="c556b25e-d914-4039-8d0f-b9eeb7a188a1"/>
    <xsd:import namespace="a21cc2e3-cfe0-495c-adb2-1e836ad533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6b25e-d914-4039-8d0f-b9eeb7a188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cc2e3-cfe0-495c-adb2-1e836ad5333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556b25e-d914-4039-8d0f-b9eeb7a188a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2621F8-6D8B-4D51-BDB8-BBBAC92F0D7B}">
  <ds:schemaRefs>
    <ds:schemaRef ds:uri="a21cc2e3-cfe0-495c-adb2-1e836ad53333"/>
    <ds:schemaRef ds:uri="c556b25e-d914-4039-8d0f-b9eeb7a188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ACD684C-2BD9-4758-A570-401A8EE0FB13}">
  <ds:schemaRefs>
    <ds:schemaRef ds:uri="a21cc2e3-cfe0-495c-adb2-1e836ad53333"/>
    <ds:schemaRef ds:uri="c556b25e-d914-4039-8d0f-b9eeb7a188a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4873BB-6670-4CA7-9985-91B8543596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514</Words>
  <Application>Microsoft Office PowerPoint</Application>
  <PresentationFormat>On-screen Show (4:3)</PresentationFormat>
  <Paragraphs>86</Paragraphs>
  <Slides>12</Slides>
  <Notes>10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Noto Sans Symbols</vt:lpstr>
      <vt:lpstr>Open Sans</vt:lpstr>
      <vt:lpstr>presentatie</vt:lpstr>
      <vt:lpstr>presentatie</vt:lpstr>
      <vt:lpstr>Welkom op het infomoment:  Wat na het 4e jaar</vt:lpstr>
      <vt:lpstr>PowerPoint Presentation</vt:lpstr>
      <vt:lpstr>Logische doorstroom binnen domein KC:</vt:lpstr>
      <vt:lpstr>Architecturale vorming (D)  </vt:lpstr>
      <vt:lpstr>Beeldende vorming (D) </vt:lpstr>
      <vt:lpstr>Beeldende kunsten (D/A) </vt:lpstr>
      <vt:lpstr>Architectuur en interieur (D/A)</vt:lpstr>
      <vt:lpstr>Crossmedia (D/A) </vt:lpstr>
      <vt:lpstr>Decor, etalage en publiciteit (A)</vt:lpstr>
      <vt:lpstr>PowerPoint Presentation</vt:lpstr>
      <vt:lpstr>Vragen?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Digitaal infomoment 20 maar 2023</dc:title>
  <dc:creator>De Wijnpers</dc:creator>
  <cp:lastModifiedBy>LEPLATE</cp:lastModifiedBy>
  <cp:revision>9</cp:revision>
  <dcterms:created xsi:type="dcterms:W3CDTF">2015-04-30T11:06:11Z</dcterms:created>
  <dcterms:modified xsi:type="dcterms:W3CDTF">2026-03-02T16:55:31Z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0x0101009746B2BC20E70A4DA8D63F7D1256295C</vt:lpwstr>
  </property>
</Properties>
</file>